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57" r:id="rId4"/>
    <p:sldId id="262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98" r:id="rId17"/>
    <p:sldId id="282" r:id="rId18"/>
    <p:sldId id="299" r:id="rId19"/>
    <p:sldId id="300" r:id="rId20"/>
    <p:sldId id="301" r:id="rId21"/>
    <p:sldId id="302" r:id="rId22"/>
    <p:sldId id="303" r:id="rId23"/>
    <p:sldId id="283" r:id="rId24"/>
    <p:sldId id="296" r:id="rId25"/>
    <p:sldId id="29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85" r:id="rId37"/>
  </p:sldIdLst>
  <p:sldSz cx="9144000" cy="6858000" type="screen4x3"/>
  <p:notesSz cx="6858000" cy="9144000"/>
  <p:embeddedFontLst>
    <p:embeddedFont>
      <p:font typeface="배달의민족 한나는 열한살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12121"/>
    <a:srgbClr val="DF2985"/>
    <a:srgbClr val="1ABCE2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4660"/>
  </p:normalViewPr>
  <p:slideViewPr>
    <p:cSldViewPr>
      <p:cViewPr varScale="1">
        <p:scale>
          <a:sx n="116" d="100"/>
          <a:sy n="116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495B315E-6665-466F-9E2E-7848E0021778}" type="datetimeFigureOut">
              <a:rPr lang="ko-KR" altLang="en-US" smtClean="0"/>
              <a:pPr/>
              <a:t>2018-12-21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84B52357-44BE-4A30-8918-E73226DF81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10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1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6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11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2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5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326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81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42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5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3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8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9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5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-</a:t>
            </a:r>
          </a:p>
          <a:p>
            <a:pPr lvl="0"/>
            <a:r>
              <a:rPr lang="en-US" altLang="ko-KR" dirty="0" smtClean="0"/>
              <a:t>01. GAME</a:t>
            </a:r>
          </a:p>
          <a:p>
            <a:pPr lvl="0"/>
            <a:r>
              <a:rPr lang="en-US" altLang="ko-KR" dirty="0" smtClean="0"/>
              <a:t>02. RETRO</a:t>
            </a:r>
          </a:p>
          <a:p>
            <a:pPr lvl="0"/>
            <a:r>
              <a:rPr lang="en-US" altLang="ko-KR" dirty="0" smtClean="0"/>
              <a:t>03.THEME</a:t>
            </a:r>
          </a:p>
          <a:p>
            <a:pPr lvl="0"/>
            <a:r>
              <a:rPr lang="en-US" altLang="ko-KR" dirty="0" smtClean="0"/>
              <a:t>04. TEMP</a:t>
            </a:r>
          </a:p>
          <a:p>
            <a:pPr lvl="0"/>
            <a:r>
              <a:rPr lang="en-US" altLang="ko-KR" dirty="0" smtClean="0"/>
              <a:t>05. CONTINUE</a:t>
            </a:r>
          </a:p>
          <a:p>
            <a:pPr lvl="0"/>
            <a:r>
              <a:rPr lang="en-US" altLang="ko-KR" dirty="0" smtClean="0"/>
              <a:t>06. DESIGN</a:t>
            </a:r>
          </a:p>
          <a:p>
            <a:pPr lvl="0"/>
            <a:r>
              <a:rPr lang="en-US" altLang="ko-KR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476000" y="5301000"/>
            <a:ext cx="3744000" cy="720001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강병오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정태현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김민석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현경환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36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 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 프로그래밍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팀프로젝트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1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8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88445"/>
            <a:ext cx="2642124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장수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수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2" y="2088445"/>
            <a:ext cx="2054985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모두 전멸하거나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진동자에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수렴하는 상태에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이르기까지 오랜 시간이 필요한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86" y="2086998"/>
            <a:ext cx="2057878" cy="2057878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무한히 성장하는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3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타이틀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75" y="1815306"/>
            <a:ext cx="70008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ea typeface="배달의민족 한나는 열한살" panose="020B0600000101010101" pitchFamily="50" charset="-127"/>
              </a:rPr>
              <a:t>세팅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500" y="1791494"/>
            <a:ext cx="6981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처음 입력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71188"/>
            <a:ext cx="7029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game of life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671888" y="2430463"/>
            <a:ext cx="2104193" cy="3916362"/>
          </a:xfrm>
        </p:spPr>
        <p:txBody>
          <a:bodyPr anchor="ctr">
            <a:normAutofit/>
          </a:bodyPr>
          <a:lstStyle/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생명게임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규칙</a:t>
            </a:r>
            <a:endParaRPr lang="en-US" altLang="ko-KR" dirty="0" smtClean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FF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 </a:t>
            </a:r>
            <a:r>
              <a:rPr lang="ko-KR" altLang="en-US" dirty="0" smtClean="0">
                <a:solidFill>
                  <a:srgbClr val="FFFF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en-US" altLang="ko-KR" dirty="0" smtClean="0">
              <a:solidFill>
                <a:srgbClr val="FFFF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 algn="dist">
              <a:buFont typeface="Arial" panose="020B0604020202020204" pitchFamily="34" charset="0"/>
              <a:buAutoNum type="arabicPeriod"/>
            </a:pPr>
            <a:r>
              <a:rPr lang="ko-KR" altLang="en-US" dirty="0" err="1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스크린샷</a:t>
            </a:r>
            <a:endParaRPr lang="en-US" altLang="ko-KR" dirty="0" smtClean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 algn="dist">
              <a:buFont typeface="Arial" panose="020B0604020202020204" pitchFamily="34" charset="0"/>
              <a:buAutoNum type="arabicPeriod"/>
            </a:pPr>
            <a:r>
              <a:rPr lang="ko-KR" altLang="en-US" dirty="0" smtClean="0">
                <a:solidFill>
                  <a:schemeClr val="accent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en-US" altLang="ko-KR" dirty="0" smtClean="0">
              <a:solidFill>
                <a:schemeClr val="accent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</a:t>
            </a:r>
            <a:r>
              <a:rPr lang="ko-KR" altLang="en-US" dirty="0" smtClean="0">
                <a:solidFill>
                  <a:schemeClr val="accent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</a:t>
            </a:r>
            <a:endParaRPr lang="en-US" altLang="ko-KR" dirty="0" smtClean="0">
              <a:solidFill>
                <a:schemeClr val="accent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처음 입력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71188"/>
            <a:ext cx="7029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80713"/>
            <a:ext cx="7029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62" y="1777588"/>
            <a:ext cx="7019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KakaoTalk_Video_20181221_0001_13_45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713" y="1989000"/>
            <a:ext cx="6780706" cy="3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</a:p>
        </p:txBody>
      </p:sp>
      <p:pic>
        <p:nvPicPr>
          <p:cNvPr id="5" name="KakaoTalk_Video_20181221_0926_27_6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2055813"/>
            <a:ext cx="8594725" cy="411003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9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265" name="_x260876736" descr="EMB0000334475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00" y="1845000"/>
            <a:ext cx="4122754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mkarr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C:\Users\jth27\Desktop\m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2307465"/>
            <a:ext cx="59817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nextboard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 descr="C:\Users\jth27\Desktop\next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0" y="1845000"/>
            <a:ext cx="2818212" cy="44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checkarr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C:\Users\jth27\Desktop\chec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92" y="1770763"/>
            <a:ext cx="5112000" cy="46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98" name="Picture 2" descr="C:\Users\jth27\Desktop\print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1817263"/>
            <a:ext cx="51435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17" y="1794876"/>
            <a:ext cx="3669616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영국의 수학자 존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호튼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콘웨이가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고안해낸 세포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자동자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122" name="Picture 2" descr="C:\Users\jth27\Desktop\se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1" y="1845000"/>
            <a:ext cx="3671999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th27\Desktop\se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1845000"/>
            <a:ext cx="3960001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146" name="Picture 2" descr="C:\Users\jth27\Desktop\setboar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7" y="1877675"/>
            <a:ext cx="2821483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th27\Desktop\setboard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2421000"/>
            <a:ext cx="3866040" cy="30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moveto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170" name="Picture 2" descr="C:\Users\jth27\Desktop\move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1845000"/>
            <a:ext cx="3546874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th27\Desktop\movet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00" y="1873628"/>
            <a:ext cx="3902309" cy="42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194" name="Picture 2" descr="C:\Users\jth27\Desktop\prin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061000"/>
            <a:ext cx="403199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th27\Desktop\prin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82" y="2061000"/>
            <a:ext cx="3934018" cy="3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End, </a:t>
            </a:r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ithandler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218" name="Picture 2" descr="C:\Users\jth27\Desktop\la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204296"/>
            <a:ext cx="5161656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resize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42" name="Picture 2" descr="C:\Users\jth27\Desktop\re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00" y="2781000"/>
            <a:ext cx="6048000" cy="2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514724" y="2994769"/>
            <a:ext cx="2120997" cy="722231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6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규칙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sp>
        <p:nvSpPr>
          <p:cNvPr id="11" name="양쪽 대괄호 10"/>
          <p:cNvSpPr/>
          <p:nvPr/>
        </p:nvSpPr>
        <p:spPr>
          <a:xfrm>
            <a:off x="1040250" y="5102886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 이외의 경우 해당 칸의 세포는 다음 세대에 고립돼 죽거나 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주위가 너무 복잡해저셔 죽는다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죽은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4914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1040250" y="2925000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죽은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정확이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그 다음 세대에 살아난다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1040250" y="4013943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살아있는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혹은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살아있는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십자형 15"/>
          <p:cNvSpPr>
            <a:spLocks noChangeAspect="1"/>
          </p:cNvSpPr>
          <p:nvPr/>
        </p:nvSpPr>
        <p:spPr>
          <a:xfrm>
            <a:off x="4520625" y="383218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10560"/>
            <a:ext cx="2642124" cy="2210756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41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0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4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는 열한살"/>
        <a:ea typeface="배달의민족 한나는 열한살"/>
        <a:cs typeface=""/>
      </a:majorFont>
      <a:minorFont>
        <a:latin typeface="배달의민족 한나는 열한살"/>
        <a:ea typeface="배달의민족 한나는 열한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1019</TotalTime>
  <Words>372</Words>
  <Application>Microsoft Office PowerPoint</Application>
  <PresentationFormat>화면 슬라이드 쇼(4:3)</PresentationFormat>
  <Paragraphs>226</Paragraphs>
  <Slides>36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배달의민족 한나는 열한살</vt:lpstr>
      <vt:lpstr>Office 테마</vt:lpstr>
      <vt:lpstr>시스템 프로그래밍 팀프로젝트</vt:lpstr>
      <vt:lpstr>PowerPoint 프레젠테이션</vt:lpstr>
      <vt:lpstr>콘웨이의 생명게임</vt:lpstr>
      <vt:lpstr>콘웨이의 생명게임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화면</vt:lpstr>
      <vt:lpstr>화면</vt:lpstr>
      <vt:lpstr>화면</vt:lpstr>
      <vt:lpstr>화면</vt:lpstr>
      <vt:lpstr>화면</vt:lpstr>
      <vt:lpstr>화면</vt:lpstr>
      <vt:lpstr>데모 동영상</vt:lpstr>
      <vt:lpstr>데모 동영상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test</cp:lastModifiedBy>
  <cp:revision>82</cp:revision>
  <dcterms:created xsi:type="dcterms:W3CDTF">2015-06-25T00:21:41Z</dcterms:created>
  <dcterms:modified xsi:type="dcterms:W3CDTF">2018-12-21T04:59:09Z</dcterms:modified>
</cp:coreProperties>
</file>